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Ubuntu"/>
      <p:regular r:id="rId29"/>
      <p:bold r:id="rId30"/>
      <p:italic r:id="rId31"/>
      <p:boldItalic r:id="rId32"/>
    </p:embeddedFont>
    <p:embeddedFont>
      <p:font typeface="Roboto Mono Light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6.xml"/><Relationship Id="rId33" Type="http://schemas.openxmlformats.org/officeDocument/2006/relationships/font" Target="fonts/RobotoMonoLight-regular.fntdata"/><Relationship Id="rId10" Type="http://schemas.openxmlformats.org/officeDocument/2006/relationships/slide" Target="slides/slide5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Light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RobotoMon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Arial"/>
              <a:buNone/>
              <a:defRPr sz="1600">
                <a:solidFill>
                  <a:srgbClr val="EA8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b="0" i="0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 txBox="1"/>
          <p:nvPr>
            <p:ph type="title"/>
          </p:nvPr>
        </p:nvSpPr>
        <p:spPr>
          <a:xfrm>
            <a:off x="541975" y="2036775"/>
            <a:ext cx="48471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제주도 사투리 번역 프로그램 만들어보기</a:t>
            </a:r>
            <a:endParaRPr/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rPr lang="en"/>
              <a:t>GDG Cloud Korea, GDSC Yonsei &amp; Ewha</a:t>
            </a:r>
            <a:endParaRPr/>
          </a:p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541975" y="3336375"/>
            <a:ext cx="4847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대구가톨릭대학교 AI빅데이터공학과</a:t>
            </a:r>
            <a:br>
              <a:rPr lang="en" sz="1700"/>
            </a:br>
            <a:r>
              <a:rPr lang="en" sz="1700"/>
              <a:t>None Labs 대표 | 임미르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2: 구현</a:t>
            </a:r>
            <a:endParaRPr b="1"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구현방법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323750"/>
            <a:ext cx="3897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 Model Pipeline 학습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2. PaLM2 파인튜닝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(데이터셋)</a:t>
            </a:r>
            <a:endParaRPr b="1"/>
          </a:p>
        </p:txBody>
      </p:sp>
      <p:sp>
        <p:nvSpPr>
          <p:cNvPr id="156" name="Google Shape;156;p30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4750" y="1903175"/>
            <a:ext cx="5910301" cy="24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311700" y="1034875"/>
            <a:ext cx="616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AIHub에서 제공하는 한국어 방언 발화을 이용해서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데이터셋을 구비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(데이터셋)</a:t>
            </a:r>
            <a:endParaRPr b="1"/>
          </a:p>
        </p:txBody>
      </p:sp>
      <p:sp>
        <p:nvSpPr>
          <p:cNvPr id="164" name="Google Shape;164;p31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51125" l="0" r="0" t="0"/>
          <a:stretch/>
        </p:blipFill>
        <p:spPr>
          <a:xfrm>
            <a:off x="3892600" y="2013650"/>
            <a:ext cx="5194400" cy="29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311700" y="1034875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많은 데이터중 음원 데이터를 제외하고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라벨링 데이터만 가지고 데이터 처리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311700" y="1803313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이중 데이터 전처리 방식을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두가지로 처리함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311700" y="2571750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 단어별 텍스트마이닝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311700" y="3033450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2. 문장별 텍스트마이닝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(단어별 텍스트 마이닝)</a:t>
            </a:r>
            <a:endParaRPr b="1"/>
          </a:p>
        </p:txBody>
      </p:sp>
      <p:sp>
        <p:nvSpPr>
          <p:cNvPr id="175" name="Google Shape;175;p32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311700" y="1034875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중복처리 </a:t>
            </a: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안한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 개수는 16,438,613개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1803313"/>
            <a:ext cx="44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중복처리 </a:t>
            </a: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한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데이터 개수는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1,534,703개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0150" y="681550"/>
            <a:ext cx="2948999" cy="39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150" y="795000"/>
            <a:ext cx="2865229" cy="38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2.0: 구현 (문장별 텍스트 마이닝)</a:t>
            </a:r>
            <a:endParaRPr b="1"/>
          </a:p>
        </p:txBody>
      </p:sp>
      <p:sp>
        <p:nvSpPr>
          <p:cNvPr id="185" name="Google Shape;185;p33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311700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문장별 데이터는 9,341,090개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725" y="1626900"/>
            <a:ext cx="6324201" cy="28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193" name="Google Shape;193;p34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311700" y="1034875"/>
            <a:ext cx="654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기능은 GCP에서 ML Pipeline를 사용하는것으로 개발자가 모델 선정부터 데이터 관리까지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모두 전부다 할수있습니다.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311700" y="2050675"/>
            <a:ext cx="414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구글 제품을 이용해서 데이터 마이닝 및 전처리도 가능합니다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사용자가 직접 데이터 전처리 한걸 올릴수도있고요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6515" y="2050675"/>
            <a:ext cx="5062333" cy="28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02" name="Google Shape;202;p35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11700" y="1034875"/>
            <a:ext cx="65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일단은…… 이것을 해봤습니다… 에…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29857" l="0" r="42695" t="56591"/>
          <a:stretch/>
        </p:blipFill>
        <p:spPr>
          <a:xfrm>
            <a:off x="496263" y="3266225"/>
            <a:ext cx="8151475" cy="11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311700" y="151962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에… 데이터 5000개 제한이라서 더 넣질 못해가지고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5000개 짜리로 넣어봤습니다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875" y="1130225"/>
            <a:ext cx="4512334" cy="357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311700" y="2392925"/>
            <a:ext cx="654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???: 뭐가 OK인데?</a:t>
            </a:r>
            <a:endParaRPr b="1" i="0" sz="2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2.2: 구현 (Model Pipeline 학습)</a:t>
            </a:r>
            <a:endParaRPr b="1"/>
          </a:p>
        </p:txBody>
      </p:sp>
      <p:sp>
        <p:nvSpPr>
          <p:cNvPr id="213" name="Google Shape;213;p36"/>
          <p:cNvSpPr txBox="1"/>
          <p:nvPr/>
        </p:nvSpPr>
        <p:spPr>
          <a:xfrm>
            <a:off x="579225" y="1034875"/>
            <a:ext cx="44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311700" y="1034875"/>
            <a:ext cx="654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쨌든 이제 Google에서 제공하는 AutoML를 이용해서 Model를 학습했습니다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2767350" y="1312075"/>
            <a:ext cx="8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… 만…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" y="1872425"/>
            <a:ext cx="5463250" cy="24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4">
            <a:alphaModFix/>
          </a:blip>
          <a:srcRect b="38068" l="0" r="43381" t="47388"/>
          <a:stretch/>
        </p:blipFill>
        <p:spPr>
          <a:xfrm>
            <a:off x="3302250" y="2788687"/>
            <a:ext cx="4448401" cy="81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sp>
        <p:nvSpPr>
          <p:cNvPr id="223" name="Google Shape;223;p37"/>
          <p:cNvSpPr txBox="1"/>
          <p:nvPr/>
        </p:nvSpPr>
        <p:spPr>
          <a:xfrm>
            <a:off x="341925" y="1188600"/>
            <a:ext cx="41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PaLM은 간단하게 Bard!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341925" y="1650300"/>
            <a:ext cx="471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Google에서 만든 Bard의 Model를 Fine-Tuning을 할수있게 서비스를 구현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341925" y="2361300"/>
            <a:ext cx="414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서비스 말고도 GPT를 가지고 Fine-Tuning을 할수있다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77186">
            <a:off x="6094000" y="1752800"/>
            <a:ext cx="1877325" cy="1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341925" y="3100200"/>
            <a:ext cx="603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또한 해당 기능들을 사용할수있는 서비스를 Generative AI Studio이라고 이야기한다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7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sp>
        <p:nvSpPr>
          <p:cNvPr id="233" name="Google Shape;233;p38"/>
          <p:cNvSpPr txBox="1"/>
          <p:nvPr/>
        </p:nvSpPr>
        <p:spPr>
          <a:xfrm>
            <a:off x="311700" y="1147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일단은 우리가 만든 데이터셋을 좀더 가공해야합니다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950" y="1775300"/>
            <a:ext cx="33718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/>
          <p:nvPr/>
        </p:nvSpPr>
        <p:spPr>
          <a:xfrm>
            <a:off x="311700" y="1775300"/>
            <a:ext cx="577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Input와 output를 관리를 이렇게 해서 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Cloud Storage를 저장하거나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311700" y="2461100"/>
            <a:ext cx="577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Python Vertex AI SDK를 이용해서 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311700" y="3146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Gcloud (Shell)를 이용해서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311700" y="3527900"/>
            <a:ext cx="57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Colab가지고 구현하거나</a:t>
            </a:r>
            <a:endParaRPr b="1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0: 발표자 소개</a:t>
            </a:r>
            <a:endParaRPr b="1"/>
          </a:p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87900" y="787350"/>
            <a:ext cx="42687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Name: Mireu Lim,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Email: limmireu1214@gmail.com,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HomePage: www.mireu.xyz,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Git: mireu-lab,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Group: [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[대구가톨릭대학교,  AI빅데이터공학과],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None_Labs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12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538" y="1018350"/>
            <a:ext cx="275211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2.1: 구현 (PaLM2 파인튜닝)</a:t>
            </a:r>
            <a:endParaRPr b="1"/>
          </a:p>
        </p:txBody>
      </p:sp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31880" l="450" r="82913" t="2016"/>
          <a:stretch/>
        </p:blipFill>
        <p:spPr>
          <a:xfrm>
            <a:off x="2840575" y="2440875"/>
            <a:ext cx="2355375" cy="2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33807" l="64688" r="16704" t="21963"/>
          <a:stretch/>
        </p:blipFill>
        <p:spPr>
          <a:xfrm>
            <a:off x="4909875" y="1201700"/>
            <a:ext cx="3570800" cy="22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405150" y="1195050"/>
            <a:ext cx="38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결국은 됐습니다.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405150" y="1576050"/>
            <a:ext cx="383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데이터를 더 넣어서 Fine-Tuning하면 되겠지만…</a:t>
            </a:r>
            <a:endParaRPr b="0" i="0" sz="1800" u="none" cap="none" strike="noStrike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248" name="Google Shape;248;p39"/>
          <p:cNvGrpSpPr/>
          <p:nvPr/>
        </p:nvGrpSpPr>
        <p:grpSpPr>
          <a:xfrm>
            <a:off x="1196976" y="1940275"/>
            <a:ext cx="7020699" cy="2541800"/>
            <a:chOff x="1196976" y="1940275"/>
            <a:chExt cx="7020699" cy="2541800"/>
          </a:xfrm>
        </p:grpSpPr>
        <p:pic>
          <p:nvPicPr>
            <p:cNvPr id="249" name="Google Shape;249;p39"/>
            <p:cNvPicPr preferRelativeResize="0"/>
            <p:nvPr/>
          </p:nvPicPr>
          <p:blipFill rotWithShape="1">
            <a:blip r:embed="rId4">
              <a:alphaModFix/>
            </a:blip>
            <a:srcRect b="37651" l="0" r="80419" t="0"/>
            <a:stretch/>
          </p:blipFill>
          <p:spPr>
            <a:xfrm>
              <a:off x="1196976" y="2056800"/>
              <a:ext cx="2881151" cy="239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9"/>
            <p:cNvPicPr preferRelativeResize="0"/>
            <p:nvPr/>
          </p:nvPicPr>
          <p:blipFill rotWithShape="1">
            <a:blip r:embed="rId4">
              <a:alphaModFix/>
            </a:blip>
            <a:srcRect b="34839" l="64559" r="14701" t="16379"/>
            <a:stretch/>
          </p:blipFill>
          <p:spPr>
            <a:xfrm>
              <a:off x="4078125" y="1940275"/>
              <a:ext cx="4139550" cy="2541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3: 결과</a:t>
            </a:r>
            <a:endParaRPr sz="3500"/>
          </a:p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3: 결과</a:t>
            </a:r>
            <a:endParaRPr b="1"/>
          </a:p>
        </p:txBody>
      </p:sp>
      <p:sp>
        <p:nvSpPr>
          <p:cNvPr id="262" name="Google Shape;262;p41"/>
          <p:cNvSpPr txBox="1"/>
          <p:nvPr/>
        </p:nvSpPr>
        <p:spPr>
          <a:xfrm>
            <a:off x="545450" y="1164175"/>
            <a:ext cx="79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네… ML Pipeline 프로그램을 신박하게 볼수있었습니다.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545450" y="1903075"/>
            <a:ext cx="792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Google에서 KubeFlow를 어떻게 쓰는지 </a:t>
            </a:r>
            <a:b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기본 스탠다드를 볼수있어서 매우 좋았습니다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506950" y="2982300"/>
            <a:ext cx="50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만약에 좀 급박하고 Toy프로젝트를 할때 해당 기능을 쓰시면 될것 같습니다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275" y="1181000"/>
            <a:ext cx="4953649" cy="27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>
            <p:ph type="title"/>
          </p:nvPr>
        </p:nvSpPr>
        <p:spPr>
          <a:xfrm>
            <a:off x="541975" y="2036775"/>
            <a:ext cx="48471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제주도 사투리 번역 프로그램 만들어보기</a:t>
            </a:r>
            <a:endParaRPr/>
          </a:p>
        </p:txBody>
      </p:sp>
      <p:sp>
        <p:nvSpPr>
          <p:cNvPr id="272" name="Google Shape;272;p4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rPr lang="en"/>
              <a:t>GDG Cloud Korea, GDSC Yonsei &amp; Ewha</a:t>
            </a:r>
            <a:endParaRPr/>
          </a:p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541975" y="3336375"/>
            <a:ext cx="4847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대구가톨릭대학교 AI빅데이터공학과 23학번, None Labs 대표 | 임미르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3450950" y="1986900"/>
            <a:ext cx="55383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1.1: 구현 계?기</a:t>
            </a:r>
            <a:endParaRPr sz="3500"/>
          </a:p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1.1: 구현 계?기</a:t>
            </a:r>
            <a:endParaRPr b="1"/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11700" y="863550"/>
            <a:ext cx="778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일단은 제주사람이 </a:t>
            </a: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‘육지’</a:t>
            </a: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대학교에 오게되면서 많이 듣는 말 리스트</a:t>
            </a:r>
            <a:endParaRPr sz="2000"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sz="2000"/>
          </a:p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11700" y="17839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sz="2000"/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2244150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sz="2000"/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03977" y="1323750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1.  제주도 사투리 할줄 알아?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03977" y="1776227"/>
            <a:ext cx="337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2.  너네집 감귤농사해?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296254" y="2236427"/>
            <a:ext cx="4507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3.  너네 제주대 감귤포장학과 있어?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04375" y="3558875"/>
            <a:ext cx="3418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그래서 구현하기 쉬워보이는 </a:t>
            </a:r>
            <a:endParaRPr sz="2000"/>
          </a:p>
        </p:txBody>
      </p:sp>
      <p:sp>
        <p:nvSpPr>
          <p:cNvPr id="108" name="Google Shape;108;p23"/>
          <p:cNvSpPr txBox="1"/>
          <p:nvPr/>
        </p:nvSpPr>
        <p:spPr>
          <a:xfrm>
            <a:off x="3679275" y="3488825"/>
            <a:ext cx="444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자연어 처리를…. 하게 된!</a:t>
            </a:r>
            <a:endParaRPr b="1" i="0" sz="25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1.2: GCP Vertex AI 이란?</a:t>
            </a:r>
            <a:endParaRPr sz="3500"/>
          </a:p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11700" y="863550"/>
            <a:ext cx="6575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구글에서 만든 AI 종합 선물세트(?)!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9275" y="2633524"/>
            <a:ext cx="5045174" cy="22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06000" y="1290750"/>
            <a:ext cx="7354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사용자는 데이터셋하고 모델을 선택하기만 해도 된다!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28" name="Google Shape;128;p26"/>
          <p:cNvSpPr txBox="1"/>
          <p:nvPr/>
        </p:nvSpPr>
        <p:spPr>
          <a:xfrm>
            <a:off x="509725" y="1328350"/>
            <a:ext cx="64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PaLM같은 모델을 선택해서 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Fine-Tuning (파인튜닝)을 할수있는 Gen AI Studio</a:t>
            </a:r>
            <a:endParaRPr b="0" i="0" sz="18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50562">
            <a:off x="4971525" y="2440300"/>
            <a:ext cx="26124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376500"/>
            <a:ext cx="5578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1.2: GCP Vertex AI 이란?</a:t>
            </a:r>
            <a:endParaRPr b="1"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863550"/>
            <a:ext cx="84075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해당 제품들은 거의 B2B (비지니스)제품이라고 봐도 무방합니다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그래서 일반 사용자들에게도 홍보를 할려고 노력을 하고있고요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2340150"/>
            <a:ext cx="84075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아 그리고 Bard (PaLM2) 기능을 제공하고있기도 하고요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프롬프트를 커스텀 SDK / API를 사용자에게 제공을 하고있기도합니다</a:t>
            </a:r>
            <a:endParaRPr sz="20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450950" y="1986900"/>
            <a:ext cx="6260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500"/>
              <a:t>2: 구현</a:t>
            </a:r>
            <a:endParaRPr sz="3500"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GDG Cloud Korea, GDSC Yonsei &amp; Ewha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